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2" r:id="rId4"/>
    <p:sldId id="263" r:id="rId5"/>
    <p:sldId id="258" r:id="rId6"/>
    <p:sldId id="259" r:id="rId7"/>
    <p:sldId id="261" r:id="rId8"/>
    <p:sldId id="260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4660"/>
  </p:normalViewPr>
  <p:slideViewPr>
    <p:cSldViewPr snapToGrid="0">
      <p:cViewPr varScale="1">
        <p:scale>
          <a:sx n="68" d="100"/>
          <a:sy n="68" d="100"/>
        </p:scale>
        <p:origin x="54" y="5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C5890D-4568-45FD-862A-6B5FBFE4B1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CLUG</a:t>
            </a:r>
            <a:r>
              <a:rPr lang="ko-KR" altLang="en-US" dirty="0"/>
              <a:t> 중간점검발표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6171CA-31F3-4B1F-8562-A7EC3028A1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김경태</a:t>
            </a:r>
            <a:r>
              <a:rPr lang="en-US" altLang="ko-KR" dirty="0"/>
              <a:t>, </a:t>
            </a:r>
            <a:r>
              <a:rPr lang="ko-KR" altLang="en-US" dirty="0"/>
              <a:t>신동진</a:t>
            </a:r>
            <a:r>
              <a:rPr lang="en-US" altLang="ko-KR" dirty="0"/>
              <a:t>, </a:t>
            </a:r>
            <a:r>
              <a:rPr lang="ko-KR" altLang="en-US" dirty="0"/>
              <a:t>한승남</a:t>
            </a:r>
          </a:p>
        </p:txBody>
      </p:sp>
    </p:spTree>
    <p:extLst>
      <p:ext uri="{BB962C8B-B14F-4D97-AF65-F5344CB8AC3E}">
        <p14:creationId xmlns:p14="http://schemas.microsoft.com/office/powerpoint/2010/main" val="706484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8A973E8-C2D4-4C81-8ADE-C5C021A615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21E3FE9-F063-490F-A2F2-662953420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641" y="4473679"/>
            <a:ext cx="9552558" cy="12332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4800"/>
              <a:t>지상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8E251A-5371-4E82-A0F3-2CA0C15AB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31AC21F-237B-4CA8-BC96-29F3607FA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959094C-A1B3-4AD4-9AAE-0FCDDD798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5EC0EFA-8A7F-4299-A623-3EE741461B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65D7216-F9AF-42BE-99AD-1904DEF69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DE3349B-AD7F-48C8-9300-D81D69436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Snip Diagonal Corner Rectangle 12">
            <a:extLst>
              <a:ext uri="{FF2B5EF4-FFF2-40B4-BE49-F238E27FC236}">
                <a16:creationId xmlns:a16="http://schemas.microsoft.com/office/drawing/2014/main" id="{E05CABE9-5E7C-4773-BFCD-24B199FA1A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251" y="690851"/>
            <a:ext cx="9615670" cy="3607302"/>
          </a:xfrm>
          <a:prstGeom prst="snip2DiagRect">
            <a:avLst>
              <a:gd name="adj1" fmla="val 12305"/>
              <a:gd name="adj2" fmla="val 0"/>
            </a:avLst>
          </a:prstGeom>
          <a:solidFill>
            <a:schemeClr val="tx1"/>
          </a:solidFill>
          <a:ln>
            <a:solidFill>
              <a:srgbClr val="FFFFFF">
                <a:alpha val="40000"/>
              </a:srgbClr>
            </a:soli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D975F999-7C73-47DD-89FA-DDEE04C63A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6019" r="1" b="11200"/>
          <a:stretch/>
        </p:blipFill>
        <p:spPr>
          <a:xfrm>
            <a:off x="834934" y="854087"/>
            <a:ext cx="9290304" cy="3280831"/>
          </a:xfrm>
          <a:custGeom>
            <a:avLst/>
            <a:gdLst>
              <a:gd name="connsiteX0" fmla="*/ 402071 w 9290304"/>
              <a:gd name="connsiteY0" fmla="*/ 0 h 3280831"/>
              <a:gd name="connsiteX1" fmla="*/ 9290304 w 9290304"/>
              <a:gd name="connsiteY1" fmla="*/ 0 h 3280831"/>
              <a:gd name="connsiteX2" fmla="*/ 9290304 w 9290304"/>
              <a:gd name="connsiteY2" fmla="*/ 2876895 h 3280831"/>
              <a:gd name="connsiteX3" fmla="*/ 8886368 w 9290304"/>
              <a:gd name="connsiteY3" fmla="*/ 3280831 h 3280831"/>
              <a:gd name="connsiteX4" fmla="*/ 0 w 9290304"/>
              <a:gd name="connsiteY4" fmla="*/ 3280831 h 3280831"/>
              <a:gd name="connsiteX5" fmla="*/ 0 w 9290304"/>
              <a:gd name="connsiteY5" fmla="*/ 402071 h 3280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290304" h="3280831">
                <a:moveTo>
                  <a:pt x="402071" y="0"/>
                </a:moveTo>
                <a:lnTo>
                  <a:pt x="9290304" y="0"/>
                </a:lnTo>
                <a:lnTo>
                  <a:pt x="9290304" y="2876895"/>
                </a:lnTo>
                <a:lnTo>
                  <a:pt x="8886368" y="3280831"/>
                </a:lnTo>
                <a:lnTo>
                  <a:pt x="0" y="3280831"/>
                </a:lnTo>
                <a:lnTo>
                  <a:pt x="0" y="40207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44694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8A973E8-C2D4-4C81-8ADE-C5C021A615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F1C9300-65BC-4E10-B32B-3976364E2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641" y="4473679"/>
            <a:ext cx="9552558" cy="12332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4800" dirty="0"/>
              <a:t>지상 상점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8E251A-5371-4E82-A0F3-2CA0C15AB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31AC21F-237B-4CA8-BC96-29F3607FA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959094C-A1B3-4AD4-9AAE-0FCDDD798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5EC0EFA-8A7F-4299-A623-3EE741461B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65D7216-F9AF-42BE-99AD-1904DEF69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DE3349B-AD7F-48C8-9300-D81D69436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Snip Diagonal Corner Rectangle 12">
            <a:extLst>
              <a:ext uri="{FF2B5EF4-FFF2-40B4-BE49-F238E27FC236}">
                <a16:creationId xmlns:a16="http://schemas.microsoft.com/office/drawing/2014/main" id="{E05CABE9-5E7C-4773-BFCD-24B199FA1A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251" y="690851"/>
            <a:ext cx="9615670" cy="3607302"/>
          </a:xfrm>
          <a:prstGeom prst="snip2DiagRect">
            <a:avLst>
              <a:gd name="adj1" fmla="val 12305"/>
              <a:gd name="adj2" fmla="val 0"/>
            </a:avLst>
          </a:prstGeom>
          <a:solidFill>
            <a:schemeClr val="tx1"/>
          </a:solidFill>
          <a:ln>
            <a:solidFill>
              <a:srgbClr val="FFFFFF">
                <a:alpha val="40000"/>
              </a:srgbClr>
            </a:soli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E2EE6840-7BC7-4F61-BBF4-5C24A742E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021" r="1" b="10853"/>
          <a:stretch/>
        </p:blipFill>
        <p:spPr>
          <a:xfrm>
            <a:off x="834934" y="854087"/>
            <a:ext cx="9290304" cy="3280831"/>
          </a:xfrm>
          <a:custGeom>
            <a:avLst/>
            <a:gdLst>
              <a:gd name="connsiteX0" fmla="*/ 402071 w 9290304"/>
              <a:gd name="connsiteY0" fmla="*/ 0 h 3280831"/>
              <a:gd name="connsiteX1" fmla="*/ 9290304 w 9290304"/>
              <a:gd name="connsiteY1" fmla="*/ 0 h 3280831"/>
              <a:gd name="connsiteX2" fmla="*/ 9290304 w 9290304"/>
              <a:gd name="connsiteY2" fmla="*/ 2876895 h 3280831"/>
              <a:gd name="connsiteX3" fmla="*/ 8886368 w 9290304"/>
              <a:gd name="connsiteY3" fmla="*/ 3280831 h 3280831"/>
              <a:gd name="connsiteX4" fmla="*/ 0 w 9290304"/>
              <a:gd name="connsiteY4" fmla="*/ 3280831 h 3280831"/>
              <a:gd name="connsiteX5" fmla="*/ 0 w 9290304"/>
              <a:gd name="connsiteY5" fmla="*/ 402071 h 3280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290304" h="3280831">
                <a:moveTo>
                  <a:pt x="402071" y="0"/>
                </a:moveTo>
                <a:lnTo>
                  <a:pt x="9290304" y="0"/>
                </a:lnTo>
                <a:lnTo>
                  <a:pt x="9290304" y="2876895"/>
                </a:lnTo>
                <a:lnTo>
                  <a:pt x="8886368" y="3280831"/>
                </a:lnTo>
                <a:lnTo>
                  <a:pt x="0" y="3280831"/>
                </a:lnTo>
                <a:lnTo>
                  <a:pt x="0" y="40207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43637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8A973E8-C2D4-4C81-8ADE-C5C021A615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BD989CE-D546-4131-B86B-DDDFD1E47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641" y="4473679"/>
            <a:ext cx="9552558" cy="12332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4800" dirty="0"/>
              <a:t>자원 교류</a:t>
            </a:r>
            <a:endParaRPr lang="en-US" altLang="ko-KR" sz="4800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8E251A-5371-4E82-A0F3-2CA0C15AB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31AC21F-237B-4CA8-BC96-29F3607FA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959094C-A1B3-4AD4-9AAE-0FCDDD798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5EC0EFA-8A7F-4299-A623-3EE741461B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65D7216-F9AF-42BE-99AD-1904DEF69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DE3349B-AD7F-48C8-9300-D81D69436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Snip Diagonal Corner Rectangle 12">
            <a:extLst>
              <a:ext uri="{FF2B5EF4-FFF2-40B4-BE49-F238E27FC236}">
                <a16:creationId xmlns:a16="http://schemas.microsoft.com/office/drawing/2014/main" id="{E05CABE9-5E7C-4773-BFCD-24B199FA1A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251" y="690851"/>
            <a:ext cx="9615670" cy="3607302"/>
          </a:xfrm>
          <a:prstGeom prst="snip2DiagRect">
            <a:avLst>
              <a:gd name="adj1" fmla="val 12305"/>
              <a:gd name="adj2" fmla="val 0"/>
            </a:avLst>
          </a:prstGeom>
          <a:solidFill>
            <a:schemeClr val="tx1"/>
          </a:solidFill>
          <a:ln>
            <a:solidFill>
              <a:srgbClr val="FFFFFF">
                <a:alpha val="40000"/>
              </a:srgbClr>
            </a:soli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FF54D93-4FFF-4C78-878D-1964471F89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136" r="1" b="14280"/>
          <a:stretch/>
        </p:blipFill>
        <p:spPr>
          <a:xfrm>
            <a:off x="834934" y="854087"/>
            <a:ext cx="9290304" cy="3280831"/>
          </a:xfrm>
          <a:custGeom>
            <a:avLst/>
            <a:gdLst>
              <a:gd name="connsiteX0" fmla="*/ 402071 w 9290304"/>
              <a:gd name="connsiteY0" fmla="*/ 0 h 3280831"/>
              <a:gd name="connsiteX1" fmla="*/ 9290304 w 9290304"/>
              <a:gd name="connsiteY1" fmla="*/ 0 h 3280831"/>
              <a:gd name="connsiteX2" fmla="*/ 9290304 w 9290304"/>
              <a:gd name="connsiteY2" fmla="*/ 2876895 h 3280831"/>
              <a:gd name="connsiteX3" fmla="*/ 8886368 w 9290304"/>
              <a:gd name="connsiteY3" fmla="*/ 3280831 h 3280831"/>
              <a:gd name="connsiteX4" fmla="*/ 0 w 9290304"/>
              <a:gd name="connsiteY4" fmla="*/ 3280831 h 3280831"/>
              <a:gd name="connsiteX5" fmla="*/ 0 w 9290304"/>
              <a:gd name="connsiteY5" fmla="*/ 402071 h 3280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290304" h="3280831">
                <a:moveTo>
                  <a:pt x="402071" y="0"/>
                </a:moveTo>
                <a:lnTo>
                  <a:pt x="9290304" y="0"/>
                </a:lnTo>
                <a:lnTo>
                  <a:pt x="9290304" y="2876895"/>
                </a:lnTo>
                <a:lnTo>
                  <a:pt x="8886368" y="3280831"/>
                </a:lnTo>
                <a:lnTo>
                  <a:pt x="0" y="3280831"/>
                </a:lnTo>
                <a:lnTo>
                  <a:pt x="0" y="40207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2473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8A973E8-C2D4-4C81-8ADE-C5C021A615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1F24815-FF81-4550-956C-D5F133606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641" y="4473679"/>
            <a:ext cx="9552558" cy="12332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4800"/>
              <a:t>던전 맵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8E251A-5371-4E82-A0F3-2CA0C15AB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31AC21F-237B-4CA8-BC96-29F3607FA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959094C-A1B3-4AD4-9AAE-0FCDDD798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5EC0EFA-8A7F-4299-A623-3EE741461B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65D7216-F9AF-42BE-99AD-1904DEF69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DE3349B-AD7F-48C8-9300-D81D69436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Snip Diagonal Corner Rectangle 12">
            <a:extLst>
              <a:ext uri="{FF2B5EF4-FFF2-40B4-BE49-F238E27FC236}">
                <a16:creationId xmlns:a16="http://schemas.microsoft.com/office/drawing/2014/main" id="{E05CABE9-5E7C-4773-BFCD-24B199FA1A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251" y="690851"/>
            <a:ext cx="9615670" cy="3607302"/>
          </a:xfrm>
          <a:prstGeom prst="snip2DiagRect">
            <a:avLst>
              <a:gd name="adj1" fmla="val 12305"/>
              <a:gd name="adj2" fmla="val 0"/>
            </a:avLst>
          </a:prstGeom>
          <a:solidFill>
            <a:schemeClr val="tx1"/>
          </a:solidFill>
          <a:ln>
            <a:solidFill>
              <a:srgbClr val="FFFFFF">
                <a:alpha val="40000"/>
              </a:srgbClr>
            </a:soli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00720B9-787D-4B1E-969C-FA8A68609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1075" r="1" b="10"/>
          <a:stretch/>
        </p:blipFill>
        <p:spPr>
          <a:xfrm>
            <a:off x="834934" y="854087"/>
            <a:ext cx="9290304" cy="3280831"/>
          </a:xfrm>
          <a:custGeom>
            <a:avLst/>
            <a:gdLst>
              <a:gd name="connsiteX0" fmla="*/ 402071 w 9290304"/>
              <a:gd name="connsiteY0" fmla="*/ 0 h 3280831"/>
              <a:gd name="connsiteX1" fmla="*/ 9290304 w 9290304"/>
              <a:gd name="connsiteY1" fmla="*/ 0 h 3280831"/>
              <a:gd name="connsiteX2" fmla="*/ 9290304 w 9290304"/>
              <a:gd name="connsiteY2" fmla="*/ 2876895 h 3280831"/>
              <a:gd name="connsiteX3" fmla="*/ 8886368 w 9290304"/>
              <a:gd name="connsiteY3" fmla="*/ 3280831 h 3280831"/>
              <a:gd name="connsiteX4" fmla="*/ 0 w 9290304"/>
              <a:gd name="connsiteY4" fmla="*/ 3280831 h 3280831"/>
              <a:gd name="connsiteX5" fmla="*/ 0 w 9290304"/>
              <a:gd name="connsiteY5" fmla="*/ 402071 h 3280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290304" h="3280831">
                <a:moveTo>
                  <a:pt x="402071" y="0"/>
                </a:moveTo>
                <a:lnTo>
                  <a:pt x="9290304" y="0"/>
                </a:lnTo>
                <a:lnTo>
                  <a:pt x="9290304" y="2876895"/>
                </a:lnTo>
                <a:lnTo>
                  <a:pt x="8886368" y="3280831"/>
                </a:lnTo>
                <a:lnTo>
                  <a:pt x="0" y="3280831"/>
                </a:lnTo>
                <a:lnTo>
                  <a:pt x="0" y="40207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04299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11F35AE-7F5A-42E1-B3B2-146E628EE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09822A9-04CC-4D51-9CB7-61187D49F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641" y="3949438"/>
            <a:ext cx="9552558" cy="1443483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4800"/>
              <a:t>던전 맵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29FEDE6-2816-4E46-A193-6C5DAF11D5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718" r="-3" b="11280"/>
          <a:stretch/>
        </p:blipFill>
        <p:spPr>
          <a:xfrm>
            <a:off x="684211" y="804672"/>
            <a:ext cx="7543799" cy="2917756"/>
          </a:xfrm>
          <a:custGeom>
            <a:avLst/>
            <a:gdLst>
              <a:gd name="connsiteX0" fmla="*/ 325906 w 7543799"/>
              <a:gd name="connsiteY0" fmla="*/ 0 h 2917756"/>
              <a:gd name="connsiteX1" fmla="*/ 7543799 w 7543799"/>
              <a:gd name="connsiteY1" fmla="*/ 0 h 2917756"/>
              <a:gd name="connsiteX2" fmla="*/ 7543799 w 7543799"/>
              <a:gd name="connsiteY2" fmla="*/ 2601638 h 2917756"/>
              <a:gd name="connsiteX3" fmla="*/ 7227681 w 7543799"/>
              <a:gd name="connsiteY3" fmla="*/ 2917756 h 2917756"/>
              <a:gd name="connsiteX4" fmla="*/ 0 w 7543799"/>
              <a:gd name="connsiteY4" fmla="*/ 2917756 h 2917756"/>
              <a:gd name="connsiteX5" fmla="*/ 0 w 7543799"/>
              <a:gd name="connsiteY5" fmla="*/ 325906 h 2917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43799" h="2917756">
                <a:moveTo>
                  <a:pt x="325906" y="0"/>
                </a:moveTo>
                <a:lnTo>
                  <a:pt x="7543799" y="0"/>
                </a:lnTo>
                <a:lnTo>
                  <a:pt x="7543799" y="2601638"/>
                </a:lnTo>
                <a:lnTo>
                  <a:pt x="7227681" y="2917756"/>
                </a:lnTo>
                <a:lnTo>
                  <a:pt x="0" y="2917756"/>
                </a:lnTo>
                <a:lnTo>
                  <a:pt x="0" y="325906"/>
                </a:lnTo>
                <a:close/>
              </a:path>
            </a:pathLst>
          </a:custGeom>
          <a:ln w="15875">
            <a:solidFill>
              <a:srgbClr val="FFFFFF">
                <a:alpha val="40000"/>
              </a:srgb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A4D0269D-39E2-42E4-AD56-F65D629C9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C4175A4-E4D7-4D1A-93E8-FD679229F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45E9403-561B-4CEC-B6F7-9BD476FB4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FE00C17-2C9E-48CF-9BC3-61B34FD13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A37D796-28F7-4A9C-AD5B-7D8CCE81EE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2E25AE7-6B25-4C75-85E5-733E8A4CE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105876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11F35AE-7F5A-42E1-B3B2-146E628EE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F88B3E2-3963-4734-9D35-4C149394E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641" y="3949438"/>
            <a:ext cx="9552558" cy="1443483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4800"/>
              <a:t>던전맵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B125A6F8-EDB1-438E-9D18-62AA201908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300" r="-3" b="13954"/>
          <a:stretch/>
        </p:blipFill>
        <p:spPr>
          <a:xfrm>
            <a:off x="684211" y="804672"/>
            <a:ext cx="7543799" cy="2917756"/>
          </a:xfrm>
          <a:custGeom>
            <a:avLst/>
            <a:gdLst>
              <a:gd name="connsiteX0" fmla="*/ 325906 w 7543799"/>
              <a:gd name="connsiteY0" fmla="*/ 0 h 2917756"/>
              <a:gd name="connsiteX1" fmla="*/ 7543799 w 7543799"/>
              <a:gd name="connsiteY1" fmla="*/ 0 h 2917756"/>
              <a:gd name="connsiteX2" fmla="*/ 7543799 w 7543799"/>
              <a:gd name="connsiteY2" fmla="*/ 2601638 h 2917756"/>
              <a:gd name="connsiteX3" fmla="*/ 7227681 w 7543799"/>
              <a:gd name="connsiteY3" fmla="*/ 2917756 h 2917756"/>
              <a:gd name="connsiteX4" fmla="*/ 0 w 7543799"/>
              <a:gd name="connsiteY4" fmla="*/ 2917756 h 2917756"/>
              <a:gd name="connsiteX5" fmla="*/ 0 w 7543799"/>
              <a:gd name="connsiteY5" fmla="*/ 325906 h 2917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43799" h="2917756">
                <a:moveTo>
                  <a:pt x="325906" y="0"/>
                </a:moveTo>
                <a:lnTo>
                  <a:pt x="7543799" y="0"/>
                </a:lnTo>
                <a:lnTo>
                  <a:pt x="7543799" y="2601638"/>
                </a:lnTo>
                <a:lnTo>
                  <a:pt x="7227681" y="2917756"/>
                </a:lnTo>
                <a:lnTo>
                  <a:pt x="0" y="2917756"/>
                </a:lnTo>
                <a:lnTo>
                  <a:pt x="0" y="325906"/>
                </a:lnTo>
                <a:close/>
              </a:path>
            </a:pathLst>
          </a:custGeom>
          <a:ln w="15875">
            <a:solidFill>
              <a:srgbClr val="FFFFFF">
                <a:alpha val="40000"/>
              </a:srgb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A4D0269D-39E2-42E4-AD56-F65D629C9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C4175A4-E4D7-4D1A-93E8-FD679229F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45E9403-561B-4CEC-B6F7-9BD476FB4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FE00C17-2C9E-48CF-9BC3-61B34FD13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A37D796-28F7-4A9C-AD5B-7D8CCE81EE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2E25AE7-6B25-4C75-85E5-733E8A4CE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67287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6CED1A-9295-4411-AF50-3DF22B5EA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보스 맵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97A9BEE-0AD5-4D6B-BD3B-76DCAA9D9C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3077" y="536775"/>
            <a:ext cx="7079680" cy="3667786"/>
          </a:xfrm>
        </p:spPr>
      </p:pic>
    </p:spTree>
    <p:extLst>
      <p:ext uri="{BB962C8B-B14F-4D97-AF65-F5344CB8AC3E}">
        <p14:creationId xmlns:p14="http://schemas.microsoft.com/office/powerpoint/2010/main" val="2377348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A77AFA6C-3EE1-42E4-833E-49175332E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Future plans</a:t>
            </a:r>
            <a:endParaRPr lang="ko-KR" altLang="en-US" dirty="0"/>
          </a:p>
        </p:txBody>
      </p:sp>
      <p:pic>
        <p:nvPicPr>
          <p:cNvPr id="8" name="그림 개체 틀 7">
            <a:extLst>
              <a:ext uri="{FF2B5EF4-FFF2-40B4-BE49-F238E27FC236}">
                <a16:creationId xmlns:a16="http://schemas.microsoft.com/office/drawing/2014/main" id="{0478F17D-B56B-405B-B20D-A21BF500734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27700" r="27700"/>
          <a:stretch>
            <a:fillRect/>
          </a:stretch>
        </p:blipFill>
        <p:spPr/>
      </p:pic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4F2C7CB2-6FF3-4EEE-BB74-E5474ACEA5F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ko-KR" altLang="en-US" dirty="0"/>
              <a:t>몬스터 구현</a:t>
            </a:r>
            <a:endParaRPr lang="en-US" altLang="ko-KR" dirty="0"/>
          </a:p>
          <a:p>
            <a:r>
              <a:rPr lang="ko-KR" altLang="en-US" dirty="0"/>
              <a:t>캐릭터 스킬 구현</a:t>
            </a:r>
            <a:endParaRPr lang="en-US" altLang="ko-KR" dirty="0"/>
          </a:p>
          <a:p>
            <a:r>
              <a:rPr lang="ko-KR" altLang="en-US" dirty="0"/>
              <a:t>지상과 던전 연결</a:t>
            </a:r>
            <a:endParaRPr lang="en-US" altLang="ko-KR" dirty="0"/>
          </a:p>
          <a:p>
            <a:r>
              <a:rPr lang="ko-KR" altLang="en-US" dirty="0"/>
              <a:t>지상 </a:t>
            </a:r>
            <a:r>
              <a:rPr lang="en-US" altLang="ko-KR" dirty="0"/>
              <a:t>&amp; </a:t>
            </a:r>
            <a:r>
              <a:rPr lang="ko-KR" altLang="en-US" dirty="0"/>
              <a:t>던전 맵 완성</a:t>
            </a:r>
          </a:p>
        </p:txBody>
      </p:sp>
    </p:spTree>
    <p:extLst>
      <p:ext uri="{BB962C8B-B14F-4D97-AF65-F5344CB8AC3E}">
        <p14:creationId xmlns:p14="http://schemas.microsoft.com/office/powerpoint/2010/main" val="624107226"/>
      </p:ext>
    </p:extLst>
  </p:cSld>
  <p:clrMapOvr>
    <a:masterClrMapping/>
  </p:clrMapOvr>
</p:sld>
</file>

<file path=ppt/theme/theme1.xml><?xml version="1.0" encoding="utf-8"?>
<a:theme xmlns:a="http://schemas.openxmlformats.org/drawingml/2006/main" name="슬라이스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58</TotalTime>
  <Words>34</Words>
  <Application>Microsoft Office PowerPoint</Application>
  <PresentationFormat>와이드스크린</PresentationFormat>
  <Paragraphs>14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Century Gothic</vt:lpstr>
      <vt:lpstr>Wingdings 3</vt:lpstr>
      <vt:lpstr>슬라이스</vt:lpstr>
      <vt:lpstr>CLUG 중간점검발표 </vt:lpstr>
      <vt:lpstr>지상</vt:lpstr>
      <vt:lpstr>지상 상점</vt:lpstr>
      <vt:lpstr>자원 교류</vt:lpstr>
      <vt:lpstr>던전 맵</vt:lpstr>
      <vt:lpstr>던전 맵</vt:lpstr>
      <vt:lpstr>던전맵</vt:lpstr>
      <vt:lpstr>보스 맵</vt:lpstr>
      <vt:lpstr>Future plans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CLUG 중간점검발표 </dc:title>
  <dc:creator>승남 한</dc:creator>
  <cp:lastModifiedBy>승남 한</cp:lastModifiedBy>
  <cp:revision>4</cp:revision>
  <dcterms:created xsi:type="dcterms:W3CDTF">2019-01-23T08:22:57Z</dcterms:created>
  <dcterms:modified xsi:type="dcterms:W3CDTF">2019-01-23T09:41:27Z</dcterms:modified>
</cp:coreProperties>
</file>